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3.jpeg" ContentType="image/jpeg"/>
  <Override PartName="/ppt/media/image2.png" ContentType="image/png"/>
  <Override PartName="/ppt/media/image1.jpeg" ContentType="image/jpe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pic>
        <p:nvPicPr>
          <p:cNvPr descr="" id="3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8320" y="381240"/>
            <a:ext cx="8127720" cy="609552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pic>
        <p:nvPicPr>
          <p:cNvPr descr="" id="3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2369880" y="15392520"/>
            <a:ext cx="5653800" cy="7538400"/>
          </a:xfrm>
          <a:prstGeom prst="rect">
            <a:avLst/>
          </a:prstGeom>
        </p:spPr>
      </p:pic>
      <p:pic>
        <p:nvPicPr>
          <p:cNvPr descr="" id="3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08320" y="381240"/>
            <a:ext cx="8127720" cy="609552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